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4" autoAdjust="0"/>
    <p:restoredTop sz="86464" autoAdjust="0"/>
  </p:normalViewPr>
  <p:slideViewPr>
    <p:cSldViewPr snapToGrid="0">
      <p:cViewPr varScale="1">
        <p:scale>
          <a:sx n="82" d="100"/>
          <a:sy n="82" d="100"/>
        </p:scale>
        <p:origin x="-120" y="-656"/>
      </p:cViewPr>
      <p:guideLst>
        <p:guide orient="horz"/>
        <p:guide pos="1912"/>
      </p:guideLst>
    </p:cSldViewPr>
  </p:slideViewPr>
  <p:outlineViewPr>
    <p:cViewPr>
      <p:scale>
        <a:sx n="33" d="100"/>
        <a:sy n="33" d="100"/>
      </p:scale>
      <p:origin x="0" y="6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F944-3588-4818-A96A-91C9E4748A2A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227B-2E3E-4273-93F9-A2E5FEC0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190500"/>
            <a:ext cx="8713465" cy="489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940267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514600"/>
            <a:ext cx="7747000" cy="8128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167640"/>
            <a:ext cx="2125980" cy="73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360976"/>
            <a:ext cx="10034016" cy="74335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7" y="4693417"/>
            <a:ext cx="634845" cy="1968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0" y="3663828"/>
            <a:ext cx="2080291" cy="1444595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4042138"/>
            <a:ext cx="987056" cy="78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5" y="3841306"/>
            <a:ext cx="275507" cy="532574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5" y="4794764"/>
            <a:ext cx="386047" cy="213804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82310" y="4056284"/>
            <a:ext cx="443623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1" y="4373880"/>
            <a:ext cx="672857" cy="5594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4842611"/>
            <a:ext cx="6399830" cy="274637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624013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207001"/>
            <a:ext cx="6172200" cy="40919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271463"/>
            <a:ext cx="1840495" cy="1455737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437203"/>
            <a:ext cx="908570" cy="503193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317501" y="2559169"/>
            <a:ext cx="596900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1953688"/>
            <a:ext cx="1101550" cy="915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3401066"/>
            <a:ext cx="596838" cy="596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3603563"/>
            <a:ext cx="252342" cy="48779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4113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9372" y="4858377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23559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5" y="4958255"/>
            <a:ext cx="8014247" cy="15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447" y="1858987"/>
            <a:ext cx="7747000" cy="377026"/>
          </a:xfrm>
        </p:spPr>
        <p:txBody>
          <a:bodyPr/>
          <a:lstStyle/>
          <a:p>
            <a:r>
              <a:rPr lang="en-US" dirty="0"/>
              <a:t>Windows 10 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514600"/>
            <a:ext cx="7747000" cy="233910"/>
          </a:xfrm>
        </p:spPr>
        <p:txBody>
          <a:bodyPr/>
          <a:lstStyle/>
          <a:p>
            <a:r>
              <a:rPr lang="en-US" b="1" dirty="0"/>
              <a:t>Getting Started with Windows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Point, Click, and </a:t>
            </a:r>
            <a:r>
              <a:rPr lang="en-US" dirty="0" smtClean="0"/>
              <a:t>Drag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2 of 2)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9" y="1159792"/>
            <a:ext cx="7799942" cy="28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3177793"/>
          </a:xfrm>
        </p:spPr>
        <p:txBody>
          <a:bodyPr/>
          <a:lstStyle/>
          <a:p>
            <a:r>
              <a:rPr lang="en-US" b="1" dirty="0"/>
              <a:t>Windows apps </a:t>
            </a:r>
            <a:r>
              <a:rPr lang="en-US" dirty="0"/>
              <a:t>are small programs that can run on desktops, laptops, tablets, and phones</a:t>
            </a:r>
          </a:p>
          <a:p>
            <a:pPr lvl="1"/>
            <a:r>
              <a:rPr lang="en-US" dirty="0"/>
              <a:t>Photos app</a:t>
            </a:r>
          </a:p>
          <a:p>
            <a:pPr lvl="1"/>
            <a:r>
              <a:rPr lang="en-US" dirty="0"/>
              <a:t>OneDrive app</a:t>
            </a:r>
          </a:p>
          <a:p>
            <a:r>
              <a:rPr lang="en-US" b="1" dirty="0"/>
              <a:t>Desktop apps </a:t>
            </a:r>
            <a:r>
              <a:rPr lang="en-US" dirty="0"/>
              <a:t>are fully-featured programs</a:t>
            </a:r>
          </a:p>
          <a:p>
            <a:pPr lvl="1"/>
            <a:r>
              <a:rPr lang="en-US" dirty="0"/>
              <a:t>Microsoft Word</a:t>
            </a:r>
          </a:p>
          <a:p>
            <a:r>
              <a:rPr lang="en-US" b="1" dirty="0"/>
              <a:t>Windows accessories </a:t>
            </a:r>
            <a:r>
              <a:rPr lang="en-US" dirty="0"/>
              <a:t>are already installed in Windows 10</a:t>
            </a:r>
          </a:p>
          <a:p>
            <a:pPr lvl="1"/>
            <a:r>
              <a:rPr lang="en-US" dirty="0"/>
              <a:t>Paint</a:t>
            </a:r>
          </a:p>
          <a:p>
            <a:pPr lvl="1"/>
            <a:r>
              <a:rPr lang="en-US" dirty="0"/>
              <a:t>Notepad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Start an </a:t>
            </a:r>
            <a:r>
              <a:rPr lang="en-US" dirty="0" smtClean="0"/>
              <a:t>App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9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418850"/>
          </a:xfrm>
        </p:spPr>
        <p:txBody>
          <a:bodyPr/>
          <a:lstStyle/>
          <a:p>
            <a:r>
              <a:rPr lang="en-US" dirty="0"/>
              <a:t>Click Start button then click tile</a:t>
            </a:r>
          </a:p>
          <a:p>
            <a:pPr lvl="1"/>
            <a:r>
              <a:rPr lang="en-US" dirty="0"/>
              <a:t>Weather</a:t>
            </a:r>
          </a:p>
          <a:p>
            <a:r>
              <a:rPr lang="en-US" dirty="0"/>
              <a:t>Click Start button then type app name</a:t>
            </a:r>
          </a:p>
          <a:p>
            <a:pPr lvl="1"/>
            <a:r>
              <a:rPr lang="en-US" dirty="0"/>
              <a:t>Paint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Start an </a:t>
            </a:r>
            <a:r>
              <a:rPr lang="en-US" dirty="0" smtClean="0"/>
              <a:t>App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2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0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Start an </a:t>
            </a:r>
            <a:r>
              <a:rPr lang="en-US" dirty="0" smtClean="0"/>
              <a:t>App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3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3" y="1255369"/>
            <a:ext cx="3567073" cy="2676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22" y="2045133"/>
            <a:ext cx="2396342" cy="8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923604"/>
          </a:xfrm>
        </p:spPr>
        <p:txBody>
          <a:bodyPr/>
          <a:lstStyle/>
          <a:p>
            <a:r>
              <a:rPr lang="en-US" dirty="0"/>
              <a:t>When you start an app, its </a:t>
            </a:r>
            <a:r>
              <a:rPr lang="en-US" b="1" dirty="0"/>
              <a:t>window</a:t>
            </a:r>
            <a:r>
              <a:rPr lang="en-US" dirty="0"/>
              <a:t>, a frame displaying app’s tools, opens</a:t>
            </a:r>
          </a:p>
          <a:p>
            <a:r>
              <a:rPr lang="en-US" dirty="0"/>
              <a:t>All windows in the Windows 8 operating system have similar elements</a:t>
            </a:r>
          </a:p>
          <a:p>
            <a:r>
              <a:rPr lang="en-US" dirty="0"/>
              <a:t>The </a:t>
            </a:r>
            <a:r>
              <a:rPr lang="en-US" b="1" dirty="0"/>
              <a:t>title bar</a:t>
            </a:r>
            <a:r>
              <a:rPr lang="en-US" dirty="0"/>
              <a:t> at the top of the open window contains the name of the document and the app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Work with a </a:t>
            </a:r>
            <a:r>
              <a:rPr lang="en-US" dirty="0" smtClean="0"/>
              <a:t>Window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4)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3242426"/>
          </a:xfrm>
        </p:spPr>
        <p:txBody>
          <a:bodyPr/>
          <a:lstStyle/>
          <a:p>
            <a:pPr marL="346075" indent="-346075">
              <a:spcBef>
                <a:spcPct val="35000"/>
              </a:spcBef>
              <a:defRPr/>
            </a:pPr>
            <a:r>
              <a:rPr lang="en-US" b="1" dirty="0"/>
              <a:t>Window control buttons </a:t>
            </a:r>
            <a:r>
              <a:rPr lang="en-US" dirty="0"/>
              <a:t>located on right side of title bar</a:t>
            </a:r>
          </a:p>
          <a:p>
            <a:pPr marL="574675" lvl="1" indent="-346075">
              <a:spcBef>
                <a:spcPct val="35000"/>
              </a:spcBef>
              <a:defRPr/>
            </a:pPr>
            <a:r>
              <a:rPr lang="en-US" b="1" dirty="0"/>
              <a:t>Minimize button </a:t>
            </a:r>
            <a:r>
              <a:rPr lang="en-US" dirty="0"/>
              <a:t>– Hides window, making it a button on taskbar</a:t>
            </a:r>
          </a:p>
          <a:p>
            <a:pPr marL="574675" lvl="1" indent="-346075">
              <a:spcBef>
                <a:spcPct val="35000"/>
              </a:spcBef>
              <a:defRPr/>
            </a:pPr>
            <a:r>
              <a:rPr lang="en-US" b="1" dirty="0"/>
              <a:t>Maximize button </a:t>
            </a:r>
            <a:r>
              <a:rPr lang="en-US" dirty="0"/>
              <a:t>– Enlarges window to fill entire screen</a:t>
            </a:r>
          </a:p>
          <a:p>
            <a:pPr marL="574675" lvl="1" indent="-346075">
              <a:spcBef>
                <a:spcPct val="35000"/>
              </a:spcBef>
              <a:defRPr/>
            </a:pPr>
            <a:r>
              <a:rPr lang="en-US" b="1" dirty="0"/>
              <a:t>Restore Down button </a:t>
            </a:r>
            <a:r>
              <a:rPr lang="en-US" dirty="0"/>
              <a:t>– Reduces window to previous size and position (available after maximizing a window)</a:t>
            </a:r>
          </a:p>
          <a:p>
            <a:pPr marL="574675" lvl="1" indent="-346075">
              <a:spcBef>
                <a:spcPct val="35000"/>
              </a:spcBef>
              <a:defRPr/>
            </a:pPr>
            <a:r>
              <a:rPr lang="en-US" b="1" dirty="0"/>
              <a:t>Close button </a:t>
            </a:r>
            <a:r>
              <a:rPr lang="en-US" dirty="0"/>
              <a:t>– closes a window</a:t>
            </a:r>
          </a:p>
          <a:p>
            <a:pPr marL="346075" indent="-346075">
              <a:spcBef>
                <a:spcPct val="35000"/>
              </a:spcBef>
              <a:defRPr/>
            </a:pPr>
            <a:r>
              <a:rPr lang="en-US" b="1" dirty="0"/>
              <a:t>Scroll bars</a:t>
            </a:r>
          </a:p>
          <a:p>
            <a:pPr marL="574675" lvl="1" indent="-346075">
              <a:spcBef>
                <a:spcPct val="35000"/>
              </a:spcBef>
              <a:defRPr/>
            </a:pPr>
            <a:r>
              <a:rPr lang="en-US" dirty="0"/>
              <a:t>Necessary in some windows when you have additional items to display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Work with a </a:t>
            </a:r>
            <a:r>
              <a:rPr lang="en-US" dirty="0" smtClean="0"/>
              <a:t>Window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2 of 4)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439129"/>
          </a:xfrm>
        </p:spPr>
        <p:txBody>
          <a:bodyPr/>
          <a:lstStyle/>
          <a:p>
            <a:r>
              <a:rPr lang="en-US" b="1" dirty="0"/>
              <a:t>Ribbon</a:t>
            </a:r>
          </a:p>
          <a:p>
            <a:pPr lvl="1"/>
            <a:r>
              <a:rPr lang="en-US" dirty="0"/>
              <a:t>Located just below title bar</a:t>
            </a:r>
          </a:p>
          <a:p>
            <a:pPr lvl="1"/>
            <a:r>
              <a:rPr lang="en-US" dirty="0"/>
              <a:t>Contains </a:t>
            </a:r>
            <a:r>
              <a:rPr lang="en-US" b="1" dirty="0"/>
              <a:t>tabs</a:t>
            </a:r>
            <a:r>
              <a:rPr lang="en-US" dirty="0"/>
              <a:t> which are divided into </a:t>
            </a:r>
            <a:r>
              <a:rPr lang="en-US" b="1" dirty="0"/>
              <a:t>groups</a:t>
            </a:r>
          </a:p>
          <a:p>
            <a:pPr lvl="1"/>
            <a:r>
              <a:rPr lang="en-US" dirty="0"/>
              <a:t>Can include menus and </a:t>
            </a:r>
            <a:r>
              <a:rPr lang="en-US" b="1" dirty="0"/>
              <a:t>toolbars</a:t>
            </a:r>
          </a:p>
          <a:p>
            <a:r>
              <a:rPr lang="en-US" b="1" dirty="0"/>
              <a:t>Quick Access toolbar </a:t>
            </a:r>
          </a:p>
          <a:p>
            <a:pPr lvl="1"/>
            <a:r>
              <a:rPr lang="en-US" dirty="0"/>
              <a:t>Located on the left side of title bar</a:t>
            </a:r>
          </a:p>
          <a:p>
            <a:pPr lvl="1"/>
            <a:r>
              <a:rPr lang="en-US" dirty="0"/>
              <a:t>Can perform common tasks with one click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Work with a </a:t>
            </a:r>
            <a:r>
              <a:rPr lang="en-US" dirty="0" smtClean="0"/>
              <a:t>Window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3 of 4)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0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Typical app window elements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Work with a </a:t>
            </a:r>
            <a:r>
              <a:rPr lang="en-US" dirty="0" smtClean="0"/>
              <a:t>window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4 of 4)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7" y="1446501"/>
            <a:ext cx="5177930" cy="31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4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20060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/>
              <a:t>Windows 10 lets you work with more than one app at a time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/>
              <a:t>If you open two or more apps, a window opens for each one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/>
              <a:t>The window in front is called the </a:t>
            </a:r>
            <a:r>
              <a:rPr lang="en-US" b="1" dirty="0"/>
              <a:t>active window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/>
              <a:t>Any window behind the active window is called an </a:t>
            </a:r>
            <a:r>
              <a:rPr lang="en-US" b="1" dirty="0"/>
              <a:t>inactive window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/>
              <a:t>To resize a window, drag a window’s edge, called its </a:t>
            </a:r>
            <a:r>
              <a:rPr lang="en-US" b="1" dirty="0"/>
              <a:t>border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Manage Multiple </a:t>
            </a:r>
            <a:r>
              <a:rPr lang="en-US" dirty="0" smtClean="0"/>
              <a:t>Windows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3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OneNote window in front of Paint window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Manage Multiple </a:t>
            </a:r>
            <a:r>
              <a:rPr lang="en-US" dirty="0" smtClean="0"/>
              <a:t>Windows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2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5" y="1446501"/>
            <a:ext cx="5751062" cy="32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57" y="822858"/>
            <a:ext cx="8415338" cy="4202689"/>
          </a:xfrm>
        </p:spPr>
        <p:txBody>
          <a:bodyPr/>
          <a:lstStyle/>
          <a:p>
            <a:r>
              <a:rPr lang="en-US" dirty="0"/>
              <a:t>Start Windows 10</a:t>
            </a:r>
          </a:p>
          <a:p>
            <a:r>
              <a:rPr lang="en-US" dirty="0"/>
              <a:t>Navigate the </a:t>
            </a:r>
            <a:r>
              <a:rPr lang="en-US" dirty="0" smtClean="0"/>
              <a:t>desktop </a:t>
            </a:r>
            <a:r>
              <a:rPr lang="en-US" dirty="0"/>
              <a:t>and Start menu</a:t>
            </a:r>
          </a:p>
          <a:p>
            <a:r>
              <a:rPr lang="en-US" dirty="0"/>
              <a:t>Point, </a:t>
            </a:r>
            <a:r>
              <a:rPr lang="en-US" dirty="0" smtClean="0"/>
              <a:t>click</a:t>
            </a:r>
            <a:r>
              <a:rPr lang="en-US" dirty="0"/>
              <a:t>, and </a:t>
            </a:r>
            <a:r>
              <a:rPr lang="en-US" dirty="0"/>
              <a:t>d</a:t>
            </a:r>
            <a:r>
              <a:rPr lang="en-US" dirty="0" smtClean="0"/>
              <a:t>rag</a:t>
            </a:r>
            <a:endParaRPr lang="en-US" dirty="0"/>
          </a:p>
          <a:p>
            <a:r>
              <a:rPr lang="en-US" dirty="0"/>
              <a:t>Start an app</a:t>
            </a:r>
          </a:p>
          <a:p>
            <a:r>
              <a:rPr lang="en-US" dirty="0"/>
              <a:t>Work with a window</a:t>
            </a:r>
          </a:p>
          <a:p>
            <a:r>
              <a:rPr lang="en-US" dirty="0"/>
              <a:t>Manage multiple windows</a:t>
            </a:r>
          </a:p>
          <a:p>
            <a:r>
              <a:rPr lang="en-US" dirty="0"/>
              <a:t>Use buttons, menus, and dialog boxes</a:t>
            </a:r>
          </a:p>
          <a:p>
            <a:r>
              <a:rPr lang="en-US" dirty="0"/>
              <a:t>Get help</a:t>
            </a:r>
          </a:p>
          <a:p>
            <a:r>
              <a:rPr lang="en-US" dirty="0"/>
              <a:t>Exit Windows 10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Module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856658"/>
            <a:ext cx="8415338" cy="292388"/>
          </a:xfrm>
        </p:spPr>
        <p:txBody>
          <a:bodyPr/>
          <a:lstStyle/>
          <a:p>
            <a:r>
              <a:rPr lang="en-US" dirty="0"/>
              <a:t>OneNote and Paint windows snapped to each side of screen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Manage Multiple </a:t>
            </a:r>
            <a:r>
              <a:rPr lang="en-US" dirty="0" smtClean="0"/>
              <a:t>Windows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3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6" y="1149046"/>
            <a:ext cx="6101082" cy="34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738664"/>
          </a:xfrm>
        </p:spPr>
        <p:txBody>
          <a:bodyPr/>
          <a:lstStyle/>
          <a:p>
            <a:r>
              <a:rPr lang="en-US" b="1" dirty="0"/>
              <a:t>Buttons</a:t>
            </a:r>
            <a:r>
              <a:rPr lang="en-US" dirty="0"/>
              <a:t> let you issue instructions</a:t>
            </a:r>
          </a:p>
          <a:p>
            <a:r>
              <a:rPr lang="en-US" dirty="0"/>
              <a:t>Some reveal </a:t>
            </a:r>
            <a:r>
              <a:rPr lang="en-US" b="1" dirty="0"/>
              <a:t>menus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Using Buttons, Menus, and Dialog </a:t>
            </a:r>
            <a:r>
              <a:rPr lang="en-US" dirty="0" smtClean="0"/>
              <a:t>Boxes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51" y="1543897"/>
            <a:ext cx="1623029" cy="28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5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584775"/>
          </a:xfrm>
        </p:spPr>
        <p:txBody>
          <a:bodyPr/>
          <a:lstStyle/>
          <a:p>
            <a:r>
              <a:rPr lang="en-US" dirty="0"/>
              <a:t>Some buttons open a </a:t>
            </a:r>
            <a:r>
              <a:rPr lang="en-US" b="1" dirty="0"/>
              <a:t>dialog box</a:t>
            </a:r>
            <a:r>
              <a:rPr lang="en-US" dirty="0"/>
              <a:t>, a window with controls that lets you tell Windows what you want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Use Buttons, Menus, and Dialog </a:t>
            </a:r>
            <a:r>
              <a:rPr lang="en-US" dirty="0" smtClean="0"/>
              <a:t>Boxes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2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42" y="1738888"/>
            <a:ext cx="2804878" cy="25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2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Common dialog box controls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Use Buttons, Menus, and Dialog </a:t>
            </a:r>
            <a:r>
              <a:rPr lang="en-US" dirty="0" smtClean="0"/>
              <a:t>Boxes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3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2" y="1753871"/>
            <a:ext cx="7227066" cy="22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758943"/>
          </a:xfrm>
        </p:spPr>
        <p:txBody>
          <a:bodyPr/>
          <a:lstStyle/>
          <a:p>
            <a:r>
              <a:rPr lang="en-US" dirty="0"/>
              <a:t>Windows 10 Getting Started app</a:t>
            </a:r>
          </a:p>
          <a:p>
            <a:pPr lvl="1"/>
            <a:r>
              <a:rPr lang="en-US" dirty="0"/>
              <a:t>Click Get Started tile</a:t>
            </a:r>
          </a:p>
          <a:p>
            <a:r>
              <a:rPr lang="en-US" b="1" dirty="0"/>
              <a:t>Cortana</a:t>
            </a:r>
          </a:p>
          <a:p>
            <a:pPr lvl="1"/>
            <a:r>
              <a:rPr lang="en-US" dirty="0"/>
              <a:t>Digital personal assistant that comes with Windows 10</a:t>
            </a:r>
          </a:p>
          <a:p>
            <a:pPr lvl="1"/>
            <a:r>
              <a:rPr lang="en-US" dirty="0"/>
              <a:t>Accepts voice or typed commands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Get </a:t>
            </a:r>
            <a:r>
              <a:rPr lang="en-US" dirty="0" smtClean="0"/>
              <a:t>Help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391424"/>
          </a:xfrm>
        </p:spPr>
        <p:txBody>
          <a:bodyPr/>
          <a:lstStyle/>
          <a:p>
            <a:r>
              <a:rPr lang="en-US" dirty="0"/>
              <a:t>When finished working</a:t>
            </a:r>
          </a:p>
          <a:p>
            <a:pPr lvl="1"/>
            <a:r>
              <a:rPr lang="en-US" dirty="0"/>
              <a:t>Close any open files</a:t>
            </a:r>
          </a:p>
          <a:p>
            <a:pPr lvl="1"/>
            <a:r>
              <a:rPr lang="en-US" dirty="0"/>
              <a:t>Exit any open apps</a:t>
            </a:r>
          </a:p>
          <a:p>
            <a:pPr lvl="1"/>
            <a:r>
              <a:rPr lang="en-US" dirty="0"/>
              <a:t>Close any open windows</a:t>
            </a:r>
          </a:p>
          <a:p>
            <a:pPr lvl="1"/>
            <a:r>
              <a:rPr lang="en-US" dirty="0"/>
              <a:t>Exit (</a:t>
            </a:r>
            <a:r>
              <a:rPr lang="en-US" b="1" dirty="0"/>
              <a:t>shut down</a:t>
            </a:r>
            <a:r>
              <a:rPr lang="en-US" dirty="0"/>
              <a:t>) Windows 10</a:t>
            </a:r>
          </a:p>
          <a:p>
            <a:r>
              <a:rPr lang="en-US" dirty="0"/>
              <a:t>Failure to shut down correctly can result in lost data or damage to your computer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Exit Windows </a:t>
            </a:r>
            <a:r>
              <a:rPr lang="en-US" dirty="0" smtClean="0"/>
              <a:t>10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2)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77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Power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Exit Windows </a:t>
            </a:r>
            <a:r>
              <a:rPr lang="en-US" dirty="0" smtClean="0"/>
              <a:t>10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2)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8" y="1772537"/>
            <a:ext cx="8027426" cy="10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031051"/>
          </a:xfrm>
        </p:spPr>
        <p:txBody>
          <a:bodyPr/>
          <a:lstStyle/>
          <a:p>
            <a:r>
              <a:rPr lang="en-US" dirty="0"/>
              <a:t>Windows 10 is an </a:t>
            </a:r>
            <a:r>
              <a:rPr lang="en-US" b="1" dirty="0"/>
              <a:t>operating system</a:t>
            </a:r>
            <a:r>
              <a:rPr lang="en-US" dirty="0"/>
              <a:t>, which is a program that lets you run your computer</a:t>
            </a:r>
          </a:p>
          <a:p>
            <a:r>
              <a:rPr lang="en-US" dirty="0"/>
              <a:t>A </a:t>
            </a:r>
            <a:r>
              <a:rPr lang="en-US" b="1" dirty="0"/>
              <a:t>program</a:t>
            </a:r>
            <a:r>
              <a:rPr lang="en-US" dirty="0"/>
              <a:t> is a set of instructions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Start Windows </a:t>
            </a:r>
            <a:r>
              <a:rPr lang="en-US" dirty="0" smtClean="0"/>
              <a:t>10 </a:t>
            </a:r>
            <a:r>
              <a:rPr lang="en-US" sz="1200" dirty="0"/>
              <a:t>(Slide 1 of 3)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042097"/>
          </a:xfrm>
        </p:spPr>
        <p:txBody>
          <a:bodyPr/>
          <a:lstStyle/>
          <a:p>
            <a:r>
              <a:rPr lang="en-US" b="1" dirty="0"/>
              <a:t>Microsoft account </a:t>
            </a:r>
            <a:r>
              <a:rPr lang="en-US" dirty="0"/>
              <a:t>is a reserved area where each user keeps his or her files</a:t>
            </a:r>
          </a:p>
          <a:p>
            <a:r>
              <a:rPr lang="en-US" dirty="0"/>
              <a:t>Must </a:t>
            </a:r>
            <a:r>
              <a:rPr lang="en-US" b="1" dirty="0"/>
              <a:t>sign in</a:t>
            </a:r>
            <a:r>
              <a:rPr lang="en-US" dirty="0"/>
              <a:t>, also called </a:t>
            </a:r>
            <a:r>
              <a:rPr lang="en-US" b="1" dirty="0"/>
              <a:t>logging in</a:t>
            </a:r>
            <a:r>
              <a:rPr lang="en-US" dirty="0"/>
              <a:t>, using account information and a </a:t>
            </a:r>
            <a:r>
              <a:rPr lang="en-US" b="1" dirty="0"/>
              <a:t>password</a:t>
            </a:r>
          </a:p>
          <a:p>
            <a:pPr lvl="1"/>
            <a:r>
              <a:rPr lang="en-US" dirty="0"/>
              <a:t>Process keeps your computer information secure</a:t>
            </a:r>
          </a:p>
          <a:p>
            <a:pPr lvl="1"/>
            <a:r>
              <a:rPr lang="en-US" dirty="0"/>
              <a:t>Passwords are case-sensitive; booklet43+ is not the same as Booklet43+</a:t>
            </a:r>
          </a:p>
          <a:p>
            <a:pPr marL="2286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Start Windows </a:t>
            </a:r>
            <a:r>
              <a:rPr lang="en-US" dirty="0" smtClean="0"/>
              <a:t>10 </a:t>
            </a:r>
            <a:r>
              <a:rPr lang="en-US" sz="1200" dirty="0" smtClean="0"/>
              <a:t>(Slide 2 of 3)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4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Start Windows </a:t>
            </a:r>
            <a:r>
              <a:rPr lang="en-US" dirty="0" smtClean="0"/>
              <a:t>10 </a:t>
            </a:r>
            <a:r>
              <a:rPr lang="en-US" sz="1200" dirty="0"/>
              <a:t>(Slide </a:t>
            </a:r>
            <a:r>
              <a:rPr lang="en-US" sz="1200" dirty="0" smtClean="0"/>
              <a:t>3 </a:t>
            </a:r>
            <a:r>
              <a:rPr lang="en-US" sz="1200" dirty="0"/>
              <a:t>of 3)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7776"/>
            <a:ext cx="3944040" cy="221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99" y="2232408"/>
            <a:ext cx="4142342" cy="23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545312"/>
          </a:xfrm>
        </p:spPr>
        <p:txBody>
          <a:bodyPr/>
          <a:lstStyle/>
          <a:p>
            <a:r>
              <a:rPr lang="en-US" b="1" dirty="0"/>
              <a:t>Windows 10 desktop </a:t>
            </a:r>
            <a:r>
              <a:rPr lang="en-US" dirty="0"/>
              <a:t>appears when you start your computer</a:t>
            </a:r>
          </a:p>
          <a:p>
            <a:pPr lvl="1"/>
            <a:r>
              <a:rPr lang="en-US" dirty="0"/>
              <a:t>Electronic work area to organize and manage information</a:t>
            </a:r>
          </a:p>
          <a:p>
            <a:r>
              <a:rPr lang="en-US" b="1" dirty="0"/>
              <a:t>User interface (UI) </a:t>
            </a:r>
            <a:r>
              <a:rPr lang="en-US" dirty="0"/>
              <a:t>are controls that let you interact with Windows 10</a:t>
            </a:r>
          </a:p>
          <a:p>
            <a:r>
              <a:rPr lang="en-US" dirty="0"/>
              <a:t>Desktop can include</a:t>
            </a:r>
          </a:p>
          <a:p>
            <a:pPr lvl="1"/>
            <a:r>
              <a:rPr lang="en-US" dirty="0"/>
              <a:t>Icons, such as </a:t>
            </a:r>
            <a:r>
              <a:rPr lang="en-US" b="1" dirty="0"/>
              <a:t>Recycle Bin</a:t>
            </a:r>
          </a:p>
          <a:p>
            <a:pPr lvl="1"/>
            <a:r>
              <a:rPr lang="en-US" b="1" dirty="0"/>
              <a:t>Files</a:t>
            </a:r>
            <a:r>
              <a:rPr lang="en-US" dirty="0"/>
              <a:t> (collection of stored information)</a:t>
            </a:r>
          </a:p>
          <a:p>
            <a:pPr lvl="1"/>
            <a:r>
              <a:rPr lang="en-US" b="1" dirty="0"/>
              <a:t>Folders</a:t>
            </a:r>
            <a:r>
              <a:rPr lang="en-US" dirty="0"/>
              <a:t> (containers to organize files)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Navigate the Desktop and Start </a:t>
            </a:r>
            <a:r>
              <a:rPr lang="en-US" dirty="0" smtClean="0"/>
              <a:t>Menu </a:t>
            </a:r>
            <a:r>
              <a:rPr lang="en-US" sz="1200" dirty="0"/>
              <a:t>(Slide </a:t>
            </a:r>
            <a:r>
              <a:rPr lang="en-US" sz="1200" dirty="0" smtClean="0"/>
              <a:t>1 </a:t>
            </a:r>
            <a:r>
              <a:rPr lang="en-US" sz="1200" dirty="0"/>
              <a:t>of 3)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2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865126"/>
          </a:xfrm>
        </p:spPr>
        <p:txBody>
          <a:bodyPr/>
          <a:lstStyle/>
          <a:p>
            <a:r>
              <a:rPr lang="en-US" dirty="0"/>
              <a:t>To display the </a:t>
            </a:r>
            <a:r>
              <a:rPr lang="en-US" b="1" dirty="0"/>
              <a:t>Start</a:t>
            </a:r>
            <a:r>
              <a:rPr lang="en-US" dirty="0"/>
              <a:t> menu, click the Start button</a:t>
            </a:r>
          </a:p>
          <a:p>
            <a:r>
              <a:rPr lang="en-US" dirty="0"/>
              <a:t>Start menu shows:</a:t>
            </a:r>
          </a:p>
          <a:p>
            <a:pPr lvl="1"/>
            <a:r>
              <a:rPr lang="en-US" dirty="0"/>
              <a:t>List of frequently used programs</a:t>
            </a:r>
          </a:p>
          <a:p>
            <a:pPr lvl="1"/>
            <a:r>
              <a:rPr lang="en-US" dirty="0"/>
              <a:t>Shaded rectangles called </a:t>
            </a:r>
            <a:r>
              <a:rPr lang="en-US" b="1" dirty="0"/>
              <a:t>tiles</a:t>
            </a:r>
            <a:r>
              <a:rPr lang="en-US" dirty="0"/>
              <a:t>; tiles represent </a:t>
            </a:r>
            <a:r>
              <a:rPr lang="en-US" b="1" dirty="0"/>
              <a:t>application programs </a:t>
            </a:r>
            <a:r>
              <a:rPr lang="en-US" dirty="0"/>
              <a:t>or </a:t>
            </a:r>
            <a:r>
              <a:rPr lang="en-US" b="1" dirty="0"/>
              <a:t>apps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Navigate the Desktop and Start </a:t>
            </a:r>
            <a:r>
              <a:rPr lang="en-US" dirty="0" smtClean="0"/>
              <a:t>Menu </a:t>
            </a:r>
            <a:r>
              <a:rPr lang="en-US" sz="1200" dirty="0"/>
              <a:t>(Slide </a:t>
            </a:r>
            <a:r>
              <a:rPr lang="en-US" sz="1200" dirty="0" smtClean="0"/>
              <a:t>2 </a:t>
            </a:r>
            <a:r>
              <a:rPr lang="en-US" sz="1200" dirty="0"/>
              <a:t>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Navigate the Desktop and Start </a:t>
            </a:r>
            <a:r>
              <a:rPr lang="en-US" dirty="0" smtClean="0"/>
              <a:t>Menu </a:t>
            </a:r>
            <a:r>
              <a:rPr lang="en-US" sz="1200" dirty="0"/>
              <a:t>(Slide </a:t>
            </a:r>
            <a:r>
              <a:rPr lang="en-US" sz="1200" dirty="0" smtClean="0"/>
              <a:t>3 </a:t>
            </a:r>
            <a:r>
              <a:rPr lang="en-US" sz="1200" dirty="0"/>
              <a:t>of 3) 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819567"/>
            <a:ext cx="6389784" cy="3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07875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pointing device </a:t>
            </a:r>
            <a:r>
              <a:rPr lang="en-US" dirty="0"/>
              <a:t>controls the movement of the pointer</a:t>
            </a:r>
          </a:p>
          <a:p>
            <a:pPr lvl="1"/>
            <a:r>
              <a:rPr lang="en-US" dirty="0"/>
              <a:t>Examples are mouse, trackball, graphics tablet, touchpad</a:t>
            </a:r>
          </a:p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small arrow or other symbol that moves on the screen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Point, Click, and </a:t>
            </a:r>
            <a:r>
              <a:rPr lang="en-US" dirty="0" smtClean="0"/>
              <a:t>Drag </a:t>
            </a:r>
            <a:r>
              <a:rPr lang="en-US" sz="1200" kern="120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2)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B63B1-DD9B-456D-8A4C-AEA4937E9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EB1CD8-B777-471F-BC9C-EF0BFF5A30E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1C6F02-0A6E-44AC-ADCA-0316485B7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2163</Words>
  <Application>Microsoft Macintosh PowerPoint</Application>
  <PresentationFormat>On-screen Show (16:9)</PresentationFormat>
  <Paragraphs>135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Windows 10 Module 1</vt:lpstr>
      <vt:lpstr>Module Objectives</vt:lpstr>
      <vt:lpstr>Start Windows 10 (Slide 1 of 3)</vt:lpstr>
      <vt:lpstr>Start Windows 10 (Slide 2 of 3)</vt:lpstr>
      <vt:lpstr>Start Windows 10 (Slide 3 of 3)</vt:lpstr>
      <vt:lpstr>Navigate the Desktop and Start Menu (Slide 1 of 3) </vt:lpstr>
      <vt:lpstr>Navigate the Desktop and Start Menu (Slide 2 of 3) </vt:lpstr>
      <vt:lpstr>Navigate the Desktop and Start Menu (Slide 3 of 3) </vt:lpstr>
      <vt:lpstr>Point, Click, and Drag (Slide 1 of 2) </vt:lpstr>
      <vt:lpstr>Point, Click, and Drag (Slide 2 of 2) </vt:lpstr>
      <vt:lpstr>Start an App (Slide 1 of 3) </vt:lpstr>
      <vt:lpstr>Start an App (Slide 2 of 3) </vt:lpstr>
      <vt:lpstr>Start an App (Slide 3 of 3) </vt:lpstr>
      <vt:lpstr>Work with a Window (Slide 1 of 4) </vt:lpstr>
      <vt:lpstr>Work with a Window (Slide 2 of 4) </vt:lpstr>
      <vt:lpstr>Work with a Window (Slide 3 of 4) </vt:lpstr>
      <vt:lpstr>Work with a window (Slide 4 of 4) </vt:lpstr>
      <vt:lpstr>Manage Multiple Windows (Slide 1 of 3) </vt:lpstr>
      <vt:lpstr>Manage Multiple Windows (Slide 2 of 3) </vt:lpstr>
      <vt:lpstr>Manage Multiple Windows (Slide 3 of 3) </vt:lpstr>
      <vt:lpstr>Using Buttons, Menus, and Dialog Boxes (Slide 1 of 3) </vt:lpstr>
      <vt:lpstr>Use Buttons, Menus, and Dialog Boxes (Slide 2 of 3) </vt:lpstr>
      <vt:lpstr>Use Buttons, Menus, and Dialog Boxes (Slide 3 of 3) </vt:lpstr>
      <vt:lpstr>Get Help </vt:lpstr>
      <vt:lpstr>Exit Windows 10 (Slide 1 of 2) </vt:lpstr>
      <vt:lpstr>Exit Windows 10 (Slide 1 of 2) 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Ron Watson</cp:lastModifiedBy>
  <cp:revision>55</cp:revision>
  <dcterms:created xsi:type="dcterms:W3CDTF">2014-09-17T20:41:57Z</dcterms:created>
  <dcterms:modified xsi:type="dcterms:W3CDTF">2016-03-23T20:38:45Z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